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9376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</a:defRPr>
            </a:pPr>
            <a:r>
              <a:t>いばらき挑戦フェス2026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>
                <a:solidFill>
                  <a:srgbClr val="E67E22"/>
                </a:solidFill>
              </a:defRPr>
            </a:pPr>
            <a:r>
              <a:t>発表用テンプレート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19376D"/>
                </a:solidFill>
              </a:defRPr>
            </a:pPr>
            <a:r>
              <a:t>発表のポイント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自分たちの経験や学びを素直に語る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なぜこの課題に取り組むのか、背景を説明する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課題と解決策を明確に示す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聞き手の目を見て、情熱を持って話す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専門用語に頼らず、分かりやすく伝える</a:t>
            </a:r>
          </a:p>
          <a:p>
            <a:pPr>
              <a:spcBef>
                <a:spcPts val="1000"/>
              </a:spcBef>
              <a:spcAft>
                <a:spcPts val="1000"/>
              </a:spcAft>
              <a:defRPr sz="1800">
                <a:solidFill>
                  <a:srgbClr val="282828"/>
                </a:solidFill>
              </a:defRPr>
            </a:pPr>
            <a:r>
              <a:t>✓ 完成度より、挑戦する姿勢を大切に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9376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E67E22"/>
                </a:solidFill>
              </a:defRPr>
            </a:pPr>
            <a:r>
              <a:t>茨城の若者が挑戦を諦めない文化を創る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75488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t>ご質問・ご相談は sdiprojecticc@gmail.com まで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9376D"/>
                </a:solidFill>
              </a:defRPr>
            </a:pPr>
            <a:r>
              <a:t>自己紹介・チーム紹介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6400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82828"/>
                </a:solidFill>
              </a:defRPr>
            </a:pPr>
            <a:r>
              <a:t>• チーム名：</a:t>
            </a:r>
          </a:p>
          <a:p>
            <a:pPr>
              <a:spcBef>
                <a:spcPts val="1200"/>
              </a:spcBef>
              <a:defRPr sz="2000">
                <a:solidFill>
                  <a:srgbClr val="282828"/>
                </a:solidFill>
              </a:defRPr>
            </a:pPr>
            <a:r>
              <a:t>• メンバー：</a:t>
            </a:r>
          </a:p>
          <a:p>
            <a:pPr>
              <a:spcBef>
                <a:spcPts val="1200"/>
              </a:spcBef>
              <a:defRPr sz="2000">
                <a:solidFill>
                  <a:srgbClr val="282828"/>
                </a:solidFill>
              </a:defRPr>
            </a:pPr>
            <a:r>
              <a:t>• 大学・学部：</a:t>
            </a:r>
          </a:p>
          <a:p>
            <a:pPr>
              <a:spcBef>
                <a:spcPts val="1200"/>
              </a:spcBef>
              <a:defRPr sz="2000">
                <a:solidFill>
                  <a:srgbClr val="282828"/>
                </a:solidFill>
              </a:defRPr>
            </a:pPr>
            <a:r>
              <a:t>• 今日発表する内容：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731520"/>
            <a:ext cx="914400" cy="9144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73152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9376D"/>
                </a:solidFill>
              </a:defRPr>
            </a:pPr>
            <a:r>
              <a:t>ターゲット（対象）【10点】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>
                <a:solidFill>
                  <a:srgbClr val="282828"/>
                </a:solidFill>
              </a:defRPr>
            </a:pPr>
            <a:r>
              <a:t>誰の、どのような不利益や課題を解決し、</a:t>
            </a:r>
            <a:br/>
            <a:r>
              <a:t>どんな価値を提供しようとしたのか</a:t>
            </a:r>
            <a:br/>
            <a:r>
              <a:t>が具体的に示されているか。</a:t>
            </a:r>
            <a:br/>
            <a:br/>
            <a:r>
              <a:t>【発表のポイント】</a:t>
            </a:r>
            <a:br/>
            <a:r>
              <a:t>• 対象となる人・グループを明確に</a:t>
            </a:r>
            <a:br/>
            <a:r>
              <a:t>• 彼らが抱える具体的な課題・不利益</a:t>
            </a:r>
            <a:br/>
            <a:r>
              <a:t>• あなたたちが提供する価値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731520"/>
            <a:ext cx="914400" cy="9144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73152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9376D"/>
                </a:solidFill>
              </a:defRPr>
            </a:pPr>
            <a:r>
              <a:t>最初の1歩【10点】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>
                <a:solidFill>
                  <a:srgbClr val="282828"/>
                </a:solidFill>
              </a:defRPr>
            </a:pPr>
            <a:r>
              <a:t>課題解決のために、最初にどのような</a:t>
            </a:r>
            <a:br/>
            <a:r>
              <a:t>行動をしたか（または行おうとしたか）</a:t>
            </a:r>
            <a:br/>
            <a:r>
              <a:t>が明確か。</a:t>
            </a:r>
            <a:br/>
            <a:br/>
            <a:r>
              <a:t>【発表のポイント】</a:t>
            </a:r>
            <a:br/>
            <a:r>
              <a:t>• 最初に取った具体的な行動</a:t>
            </a:r>
            <a:br/>
            <a:r>
              <a:t>• なぜその行動を選んだのか</a:t>
            </a:r>
            <a:br/>
            <a:r>
              <a:t>• 行動を起こすまでのプロセス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731520"/>
            <a:ext cx="914400" cy="9144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73152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9376D"/>
                </a:solidFill>
              </a:defRPr>
            </a:pPr>
            <a:r>
              <a:t>想いと独自性【10点】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>
                <a:solidFill>
                  <a:srgbClr val="282828"/>
                </a:solidFill>
              </a:defRPr>
            </a:pPr>
            <a:r>
              <a:t>その課題に取り組んだ理由や想いが伝わり、</a:t>
            </a:r>
            <a:br/>
            <a:r>
              <a:t>自分たちにしいた工夫や眼差しがあるか。</a:t>
            </a:r>
            <a:br/>
            <a:br/>
            <a:r>
              <a:t>【発表のポイント】</a:t>
            </a:r>
            <a:br/>
            <a:r>
              <a:t>• なぜこの課題に取り組むのか</a:t>
            </a:r>
            <a:br/>
            <a:r>
              <a:t>• あなたたちならではの視点・工夫</a:t>
            </a:r>
            <a:br/>
            <a:r>
              <a:t>• 他にはない独自の着眼点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731520"/>
            <a:ext cx="914400" cy="9144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73152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9376D"/>
                </a:solidFill>
              </a:defRPr>
            </a:pPr>
            <a:r>
              <a:t>行動と結果【10点】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>
                <a:solidFill>
                  <a:srgbClr val="282828"/>
                </a:solidFill>
              </a:defRPr>
            </a:pPr>
            <a:r>
              <a:t>実際に行った行動と、その結果として</a:t>
            </a:r>
            <a:br/>
            <a:r>
              <a:t>得られた反応や変化が具体的に</a:t>
            </a:r>
            <a:br/>
            <a:r>
              <a:t>示されているか。</a:t>
            </a:r>
            <a:br/>
            <a:br/>
            <a:r>
              <a:t>【発表のポイント】</a:t>
            </a:r>
            <a:br/>
            <a:r>
              <a:t>• 実際に取った具体的な行動</a:t>
            </a:r>
            <a:br/>
            <a:r>
              <a:t>• 得られた反応・変化・成果</a:t>
            </a:r>
            <a:br/>
            <a:r>
              <a:t>• 数字や具体例で示す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731520"/>
            <a:ext cx="914400" cy="914400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73152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9376D"/>
                </a:solidFill>
              </a:defRPr>
            </a:pPr>
            <a:r>
              <a:t>現時点での課題【10点】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 sz="1800">
                <a:solidFill>
                  <a:srgbClr val="282828"/>
                </a:solidFill>
              </a:defRPr>
            </a:pPr>
            <a:r>
              <a:t>活動を通して見えてきた課題や、</a:t>
            </a:r>
            <a:br/>
            <a:r>
              <a:t>現在直面している壁を整理して</a:t>
            </a:r>
            <a:br/>
            <a:r>
              <a:t>説明できているか。</a:t>
            </a:r>
            <a:br/>
            <a:br/>
            <a:r>
              <a:t>【発表のポイント】</a:t>
            </a:r>
            <a:br/>
            <a:r>
              <a:t>• 現在直面している課題</a:t>
            </a:r>
            <a:br/>
            <a:r>
              <a:t>• 解決できていない問題</a:t>
            </a:r>
            <a:br/>
            <a:r>
              <a:t>• 正直に課題を認識していることが重要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6482A0"/>
          </a:solidFill>
          <a:ln>
            <a:solidFill>
              <a:srgbClr val="6482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19376D"/>
                </a:solidFill>
              </a:defRPr>
            </a:pPr>
            <a:r>
              <a:t>伝わりやすさ【30点】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768096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 sz="1800" b="1">
                <a:solidFill>
                  <a:srgbClr val="282828"/>
                </a:solidFill>
              </a:defRPr>
            </a:pPr>
            <a:r>
              <a:t>【構成・流れ（15点）】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聞き手が理解しやすい構成になっているか。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→ 話の流れが整理されているか、論理的か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</a:p>
          <a:p>
            <a:pPr>
              <a:spcBef>
                <a:spcPts val="1200"/>
              </a:spcBef>
              <a:spcAft>
                <a:spcPts val="600"/>
              </a:spcAft>
              <a:defRPr sz="1800" b="1">
                <a:solidFill>
                  <a:srgbClr val="282828"/>
                </a:solidFill>
              </a:defRPr>
            </a:pPr>
            <a:r>
              <a:t>【表現のわかりやすさ（15点）】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専門用語を使わず、第三者にも伝わる言葉で説明できているか。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→ シンプルで分かりやすい表現を心がける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67E22"/>
          </a:solidFill>
          <a:ln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19376D"/>
                </a:solidFill>
              </a:defRPr>
            </a:pPr>
            <a:r>
              <a:t>呼びかけ・行動促進【20点】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768096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求めているリソース（知恵・技術・人脈など）が明確で、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それを通じて今後の挑戦が具体的に示されており、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応援したいと感じられるか。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</a:p>
          <a:p>
            <a:pPr>
              <a:spcBef>
                <a:spcPts val="1200"/>
              </a:spcBef>
              <a:spcAft>
                <a:spcPts val="600"/>
              </a:spcAft>
              <a:defRPr sz="1800" b="1">
                <a:solidFill>
                  <a:srgbClr val="282828"/>
                </a:solidFill>
              </a:defRPr>
            </a:pPr>
            <a:r>
              <a:t>【発表のポイント】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• 今後どのように取り組むのか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• どんなサポート・リソースが必要か</a:t>
            </a:r>
          </a:p>
          <a:p>
            <a:pPr>
              <a:spcAft>
                <a:spcPts val="600"/>
              </a:spcAft>
              <a:defRPr sz="1600">
                <a:solidFill>
                  <a:srgbClr val="282828"/>
                </a:solidFill>
              </a:defRPr>
            </a:pPr>
            <a:r>
              <a:t>• 聞き手が応援したくなる熱量と想い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